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8" r:id="rId6"/>
    <p:sldId id="259" r:id="rId7"/>
    <p:sldId id="260" r:id="rId8"/>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CF1D6A1-570B-4ED8-BD8F-189A8B8B4743}"/>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A1BE2C35-5672-4176-A692-CE83136453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574737BB-CD76-4E92-87F8-8EAA85AEC9A8}"/>
              </a:ext>
            </a:extLst>
          </p:cNvPr>
          <p:cNvSpPr>
            <a:spLocks noGrp="1"/>
          </p:cNvSpPr>
          <p:nvPr>
            <p:ph type="dt" sz="half" idx="10"/>
          </p:nvPr>
        </p:nvSpPr>
        <p:spPr/>
        <p:txBody>
          <a:bodyPr/>
          <a:lstStyle/>
          <a:p>
            <a:fld id="{9F43A3C1-B3BD-4B13-A3FC-9E199B9AEE53}" type="datetimeFigureOut">
              <a:rPr lang="zh-TW" altLang="en-US" smtClean="0"/>
              <a:t>2023/04/24</a:t>
            </a:fld>
            <a:endParaRPr lang="zh-TW" altLang="en-US"/>
          </a:p>
        </p:txBody>
      </p:sp>
      <p:sp>
        <p:nvSpPr>
          <p:cNvPr id="5" name="頁尾版面配置區 4">
            <a:extLst>
              <a:ext uri="{FF2B5EF4-FFF2-40B4-BE49-F238E27FC236}">
                <a16:creationId xmlns:a16="http://schemas.microsoft.com/office/drawing/2014/main" id="{C47AEA6A-D162-4E02-A0B7-64299051980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6FD3572-B737-4DE2-9177-4012FB1DCF10}"/>
              </a:ext>
            </a:extLst>
          </p:cNvPr>
          <p:cNvSpPr>
            <a:spLocks noGrp="1"/>
          </p:cNvSpPr>
          <p:nvPr>
            <p:ph type="sldNum" sz="quarter" idx="12"/>
          </p:nvPr>
        </p:nvSpPr>
        <p:spPr/>
        <p:txBody>
          <a:bodyPr/>
          <a:lstStyle/>
          <a:p>
            <a:fld id="{51FE2044-A9F0-40DD-916B-807A8DCFB478}" type="slidenum">
              <a:rPr lang="zh-TW" altLang="en-US" smtClean="0"/>
              <a:t>‹#›</a:t>
            </a:fld>
            <a:endParaRPr lang="zh-TW" altLang="en-US"/>
          </a:p>
        </p:txBody>
      </p:sp>
    </p:spTree>
    <p:extLst>
      <p:ext uri="{BB962C8B-B14F-4D97-AF65-F5344CB8AC3E}">
        <p14:creationId xmlns:p14="http://schemas.microsoft.com/office/powerpoint/2010/main" val="911192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F6D3F3A-7FB3-4162-9930-36232689FCFE}"/>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D69A58D7-6646-4C44-A0C8-6CAFDE0CD2BB}"/>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F22EC97-EAF9-48C0-A173-C0C85F206C1E}"/>
              </a:ext>
            </a:extLst>
          </p:cNvPr>
          <p:cNvSpPr>
            <a:spLocks noGrp="1"/>
          </p:cNvSpPr>
          <p:nvPr>
            <p:ph type="dt" sz="half" idx="10"/>
          </p:nvPr>
        </p:nvSpPr>
        <p:spPr/>
        <p:txBody>
          <a:bodyPr/>
          <a:lstStyle/>
          <a:p>
            <a:fld id="{9F43A3C1-B3BD-4B13-A3FC-9E199B9AEE53}" type="datetimeFigureOut">
              <a:rPr lang="zh-TW" altLang="en-US" smtClean="0"/>
              <a:t>2023/04/24</a:t>
            </a:fld>
            <a:endParaRPr lang="zh-TW" altLang="en-US"/>
          </a:p>
        </p:txBody>
      </p:sp>
      <p:sp>
        <p:nvSpPr>
          <p:cNvPr id="5" name="頁尾版面配置區 4">
            <a:extLst>
              <a:ext uri="{FF2B5EF4-FFF2-40B4-BE49-F238E27FC236}">
                <a16:creationId xmlns:a16="http://schemas.microsoft.com/office/drawing/2014/main" id="{8F67B817-DEFC-4454-A598-8E5EB769E2B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B295A691-B9C0-4502-B533-8113A6C08D0D}"/>
              </a:ext>
            </a:extLst>
          </p:cNvPr>
          <p:cNvSpPr>
            <a:spLocks noGrp="1"/>
          </p:cNvSpPr>
          <p:nvPr>
            <p:ph type="sldNum" sz="quarter" idx="12"/>
          </p:nvPr>
        </p:nvSpPr>
        <p:spPr/>
        <p:txBody>
          <a:bodyPr/>
          <a:lstStyle/>
          <a:p>
            <a:fld id="{51FE2044-A9F0-40DD-916B-807A8DCFB478}" type="slidenum">
              <a:rPr lang="zh-TW" altLang="en-US" smtClean="0"/>
              <a:t>‹#›</a:t>
            </a:fld>
            <a:endParaRPr lang="zh-TW" altLang="en-US"/>
          </a:p>
        </p:txBody>
      </p:sp>
    </p:spTree>
    <p:extLst>
      <p:ext uri="{BB962C8B-B14F-4D97-AF65-F5344CB8AC3E}">
        <p14:creationId xmlns:p14="http://schemas.microsoft.com/office/powerpoint/2010/main" val="3598176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422AA940-9097-4395-B266-0440CC39ED4B}"/>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CE99A830-C85C-4084-80FD-7F1B79B21EDB}"/>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AE42D1F-3F20-4067-AE14-D726AF80C3C7}"/>
              </a:ext>
            </a:extLst>
          </p:cNvPr>
          <p:cNvSpPr>
            <a:spLocks noGrp="1"/>
          </p:cNvSpPr>
          <p:nvPr>
            <p:ph type="dt" sz="half" idx="10"/>
          </p:nvPr>
        </p:nvSpPr>
        <p:spPr/>
        <p:txBody>
          <a:bodyPr/>
          <a:lstStyle/>
          <a:p>
            <a:fld id="{9F43A3C1-B3BD-4B13-A3FC-9E199B9AEE53}" type="datetimeFigureOut">
              <a:rPr lang="zh-TW" altLang="en-US" smtClean="0"/>
              <a:t>2023/04/24</a:t>
            </a:fld>
            <a:endParaRPr lang="zh-TW" altLang="en-US"/>
          </a:p>
        </p:txBody>
      </p:sp>
      <p:sp>
        <p:nvSpPr>
          <p:cNvPr id="5" name="頁尾版面配置區 4">
            <a:extLst>
              <a:ext uri="{FF2B5EF4-FFF2-40B4-BE49-F238E27FC236}">
                <a16:creationId xmlns:a16="http://schemas.microsoft.com/office/drawing/2014/main" id="{2BF2002D-D385-4CB3-AEEF-E6CB033834B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D83B227-150D-4739-AC92-D8CB70E7F526}"/>
              </a:ext>
            </a:extLst>
          </p:cNvPr>
          <p:cNvSpPr>
            <a:spLocks noGrp="1"/>
          </p:cNvSpPr>
          <p:nvPr>
            <p:ph type="sldNum" sz="quarter" idx="12"/>
          </p:nvPr>
        </p:nvSpPr>
        <p:spPr/>
        <p:txBody>
          <a:bodyPr/>
          <a:lstStyle/>
          <a:p>
            <a:fld id="{51FE2044-A9F0-40DD-916B-807A8DCFB478}" type="slidenum">
              <a:rPr lang="zh-TW" altLang="en-US" smtClean="0"/>
              <a:t>‹#›</a:t>
            </a:fld>
            <a:endParaRPr lang="zh-TW" altLang="en-US"/>
          </a:p>
        </p:txBody>
      </p:sp>
    </p:spTree>
    <p:extLst>
      <p:ext uri="{BB962C8B-B14F-4D97-AF65-F5344CB8AC3E}">
        <p14:creationId xmlns:p14="http://schemas.microsoft.com/office/powerpoint/2010/main" val="1915266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8264CED-E04E-4F94-BC51-14D77857E100}"/>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EFB2315B-57DC-4B26-9261-ACC489AD45DE}"/>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5636EA14-370F-4C11-9628-D615F8A83633}"/>
              </a:ext>
            </a:extLst>
          </p:cNvPr>
          <p:cNvSpPr>
            <a:spLocks noGrp="1"/>
          </p:cNvSpPr>
          <p:nvPr>
            <p:ph type="dt" sz="half" idx="10"/>
          </p:nvPr>
        </p:nvSpPr>
        <p:spPr/>
        <p:txBody>
          <a:bodyPr/>
          <a:lstStyle/>
          <a:p>
            <a:fld id="{9F43A3C1-B3BD-4B13-A3FC-9E199B9AEE53}" type="datetimeFigureOut">
              <a:rPr lang="zh-TW" altLang="en-US" smtClean="0"/>
              <a:t>2023/04/24</a:t>
            </a:fld>
            <a:endParaRPr lang="zh-TW" altLang="en-US"/>
          </a:p>
        </p:txBody>
      </p:sp>
      <p:sp>
        <p:nvSpPr>
          <p:cNvPr id="5" name="頁尾版面配置區 4">
            <a:extLst>
              <a:ext uri="{FF2B5EF4-FFF2-40B4-BE49-F238E27FC236}">
                <a16:creationId xmlns:a16="http://schemas.microsoft.com/office/drawing/2014/main" id="{4C52A35E-B5F8-435D-AA4D-02A6299FB07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ED05FB3-5886-497B-B5E9-A608F6956689}"/>
              </a:ext>
            </a:extLst>
          </p:cNvPr>
          <p:cNvSpPr>
            <a:spLocks noGrp="1"/>
          </p:cNvSpPr>
          <p:nvPr>
            <p:ph type="sldNum" sz="quarter" idx="12"/>
          </p:nvPr>
        </p:nvSpPr>
        <p:spPr/>
        <p:txBody>
          <a:bodyPr/>
          <a:lstStyle/>
          <a:p>
            <a:fld id="{51FE2044-A9F0-40DD-916B-807A8DCFB478}" type="slidenum">
              <a:rPr lang="zh-TW" altLang="en-US" smtClean="0"/>
              <a:t>‹#›</a:t>
            </a:fld>
            <a:endParaRPr lang="zh-TW" altLang="en-US"/>
          </a:p>
        </p:txBody>
      </p:sp>
    </p:spTree>
    <p:extLst>
      <p:ext uri="{BB962C8B-B14F-4D97-AF65-F5344CB8AC3E}">
        <p14:creationId xmlns:p14="http://schemas.microsoft.com/office/powerpoint/2010/main" val="2142472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966162B-16C5-427B-91DA-385BED9D9D61}"/>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49CDEAD0-6730-4D06-A9FA-D9CA26C02D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2B4A68F7-77C2-460D-9024-B1FD9FD13B7A}"/>
              </a:ext>
            </a:extLst>
          </p:cNvPr>
          <p:cNvSpPr>
            <a:spLocks noGrp="1"/>
          </p:cNvSpPr>
          <p:nvPr>
            <p:ph type="dt" sz="half" idx="10"/>
          </p:nvPr>
        </p:nvSpPr>
        <p:spPr/>
        <p:txBody>
          <a:bodyPr/>
          <a:lstStyle/>
          <a:p>
            <a:fld id="{9F43A3C1-B3BD-4B13-A3FC-9E199B9AEE53}" type="datetimeFigureOut">
              <a:rPr lang="zh-TW" altLang="en-US" smtClean="0"/>
              <a:t>2023/04/24</a:t>
            </a:fld>
            <a:endParaRPr lang="zh-TW" altLang="en-US"/>
          </a:p>
        </p:txBody>
      </p:sp>
      <p:sp>
        <p:nvSpPr>
          <p:cNvPr id="5" name="頁尾版面配置區 4">
            <a:extLst>
              <a:ext uri="{FF2B5EF4-FFF2-40B4-BE49-F238E27FC236}">
                <a16:creationId xmlns:a16="http://schemas.microsoft.com/office/drawing/2014/main" id="{D3B293DF-915B-4929-9579-BF12855F1A5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F9BB8F9-C786-468F-94A5-A38F29F04D46}"/>
              </a:ext>
            </a:extLst>
          </p:cNvPr>
          <p:cNvSpPr>
            <a:spLocks noGrp="1"/>
          </p:cNvSpPr>
          <p:nvPr>
            <p:ph type="sldNum" sz="quarter" idx="12"/>
          </p:nvPr>
        </p:nvSpPr>
        <p:spPr/>
        <p:txBody>
          <a:bodyPr/>
          <a:lstStyle/>
          <a:p>
            <a:fld id="{51FE2044-A9F0-40DD-916B-807A8DCFB478}" type="slidenum">
              <a:rPr lang="zh-TW" altLang="en-US" smtClean="0"/>
              <a:t>‹#›</a:t>
            </a:fld>
            <a:endParaRPr lang="zh-TW" altLang="en-US"/>
          </a:p>
        </p:txBody>
      </p:sp>
    </p:spTree>
    <p:extLst>
      <p:ext uri="{BB962C8B-B14F-4D97-AF65-F5344CB8AC3E}">
        <p14:creationId xmlns:p14="http://schemas.microsoft.com/office/powerpoint/2010/main" val="1558799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C512BB-8CDC-4046-B66D-DBE1775F0C9F}"/>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F4521878-59F4-43C5-8D27-FB27FD386069}"/>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6C127DB0-9301-4973-AA1E-AF625E7AEF44}"/>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5BFCB774-350B-4A68-838F-0EEF888399BA}"/>
              </a:ext>
            </a:extLst>
          </p:cNvPr>
          <p:cNvSpPr>
            <a:spLocks noGrp="1"/>
          </p:cNvSpPr>
          <p:nvPr>
            <p:ph type="dt" sz="half" idx="10"/>
          </p:nvPr>
        </p:nvSpPr>
        <p:spPr/>
        <p:txBody>
          <a:bodyPr/>
          <a:lstStyle/>
          <a:p>
            <a:fld id="{9F43A3C1-B3BD-4B13-A3FC-9E199B9AEE53}" type="datetimeFigureOut">
              <a:rPr lang="zh-TW" altLang="en-US" smtClean="0"/>
              <a:t>2023/04/24</a:t>
            </a:fld>
            <a:endParaRPr lang="zh-TW" altLang="en-US"/>
          </a:p>
        </p:txBody>
      </p:sp>
      <p:sp>
        <p:nvSpPr>
          <p:cNvPr id="6" name="頁尾版面配置區 5">
            <a:extLst>
              <a:ext uri="{FF2B5EF4-FFF2-40B4-BE49-F238E27FC236}">
                <a16:creationId xmlns:a16="http://schemas.microsoft.com/office/drawing/2014/main" id="{2E49888A-8DF8-41D0-917F-775276311550}"/>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16E112D-040F-4D00-BFC7-21B138CC7C75}"/>
              </a:ext>
            </a:extLst>
          </p:cNvPr>
          <p:cNvSpPr>
            <a:spLocks noGrp="1"/>
          </p:cNvSpPr>
          <p:nvPr>
            <p:ph type="sldNum" sz="quarter" idx="12"/>
          </p:nvPr>
        </p:nvSpPr>
        <p:spPr/>
        <p:txBody>
          <a:bodyPr/>
          <a:lstStyle/>
          <a:p>
            <a:fld id="{51FE2044-A9F0-40DD-916B-807A8DCFB478}" type="slidenum">
              <a:rPr lang="zh-TW" altLang="en-US" smtClean="0"/>
              <a:t>‹#›</a:t>
            </a:fld>
            <a:endParaRPr lang="zh-TW" altLang="en-US"/>
          </a:p>
        </p:txBody>
      </p:sp>
    </p:spTree>
    <p:extLst>
      <p:ext uri="{BB962C8B-B14F-4D97-AF65-F5344CB8AC3E}">
        <p14:creationId xmlns:p14="http://schemas.microsoft.com/office/powerpoint/2010/main" val="3474806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F04A4B-D6C1-4EE2-9B12-2F69E0326C81}"/>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A7A158F5-3D74-47A9-B07A-5D87D835D9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2D46951B-BE8C-461E-8BD7-6D5F702F3EFD}"/>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09E678E3-3431-4048-8EEB-06D0A9B4B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2A7785DD-DD41-4688-AE2C-42D943FBC990}"/>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58326E0B-D6DC-4E70-BFF6-A27F9D735348}"/>
              </a:ext>
            </a:extLst>
          </p:cNvPr>
          <p:cNvSpPr>
            <a:spLocks noGrp="1"/>
          </p:cNvSpPr>
          <p:nvPr>
            <p:ph type="dt" sz="half" idx="10"/>
          </p:nvPr>
        </p:nvSpPr>
        <p:spPr/>
        <p:txBody>
          <a:bodyPr/>
          <a:lstStyle/>
          <a:p>
            <a:fld id="{9F43A3C1-B3BD-4B13-A3FC-9E199B9AEE53}" type="datetimeFigureOut">
              <a:rPr lang="zh-TW" altLang="en-US" smtClean="0"/>
              <a:t>2023/04/24</a:t>
            </a:fld>
            <a:endParaRPr lang="zh-TW" altLang="en-US"/>
          </a:p>
        </p:txBody>
      </p:sp>
      <p:sp>
        <p:nvSpPr>
          <p:cNvPr id="8" name="頁尾版面配置區 7">
            <a:extLst>
              <a:ext uri="{FF2B5EF4-FFF2-40B4-BE49-F238E27FC236}">
                <a16:creationId xmlns:a16="http://schemas.microsoft.com/office/drawing/2014/main" id="{AB0573A8-5EDD-48E4-9DB7-DE7A62267622}"/>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BE9FFBB0-CA0D-4783-893D-CEE01AB7A44D}"/>
              </a:ext>
            </a:extLst>
          </p:cNvPr>
          <p:cNvSpPr>
            <a:spLocks noGrp="1"/>
          </p:cNvSpPr>
          <p:nvPr>
            <p:ph type="sldNum" sz="quarter" idx="12"/>
          </p:nvPr>
        </p:nvSpPr>
        <p:spPr/>
        <p:txBody>
          <a:bodyPr/>
          <a:lstStyle/>
          <a:p>
            <a:fld id="{51FE2044-A9F0-40DD-916B-807A8DCFB478}" type="slidenum">
              <a:rPr lang="zh-TW" altLang="en-US" smtClean="0"/>
              <a:t>‹#›</a:t>
            </a:fld>
            <a:endParaRPr lang="zh-TW" altLang="en-US"/>
          </a:p>
        </p:txBody>
      </p:sp>
    </p:spTree>
    <p:extLst>
      <p:ext uri="{BB962C8B-B14F-4D97-AF65-F5344CB8AC3E}">
        <p14:creationId xmlns:p14="http://schemas.microsoft.com/office/powerpoint/2010/main" val="535091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E0ACE7A-C7EF-43A7-AE14-C594A2804D94}"/>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979E1EDF-03CA-4CA2-B85E-5BACA7A4EC99}"/>
              </a:ext>
            </a:extLst>
          </p:cNvPr>
          <p:cNvSpPr>
            <a:spLocks noGrp="1"/>
          </p:cNvSpPr>
          <p:nvPr>
            <p:ph type="dt" sz="half" idx="10"/>
          </p:nvPr>
        </p:nvSpPr>
        <p:spPr/>
        <p:txBody>
          <a:bodyPr/>
          <a:lstStyle/>
          <a:p>
            <a:fld id="{9F43A3C1-B3BD-4B13-A3FC-9E199B9AEE53}" type="datetimeFigureOut">
              <a:rPr lang="zh-TW" altLang="en-US" smtClean="0"/>
              <a:t>2023/04/24</a:t>
            </a:fld>
            <a:endParaRPr lang="zh-TW" altLang="en-US"/>
          </a:p>
        </p:txBody>
      </p:sp>
      <p:sp>
        <p:nvSpPr>
          <p:cNvPr id="4" name="頁尾版面配置區 3">
            <a:extLst>
              <a:ext uri="{FF2B5EF4-FFF2-40B4-BE49-F238E27FC236}">
                <a16:creationId xmlns:a16="http://schemas.microsoft.com/office/drawing/2014/main" id="{017B06FE-AFE7-4129-8290-EEF664E753B5}"/>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49CCB9B0-86E6-48E8-A5A2-84286B0E956B}"/>
              </a:ext>
            </a:extLst>
          </p:cNvPr>
          <p:cNvSpPr>
            <a:spLocks noGrp="1"/>
          </p:cNvSpPr>
          <p:nvPr>
            <p:ph type="sldNum" sz="quarter" idx="12"/>
          </p:nvPr>
        </p:nvSpPr>
        <p:spPr/>
        <p:txBody>
          <a:bodyPr/>
          <a:lstStyle/>
          <a:p>
            <a:fld id="{51FE2044-A9F0-40DD-916B-807A8DCFB478}" type="slidenum">
              <a:rPr lang="zh-TW" altLang="en-US" smtClean="0"/>
              <a:t>‹#›</a:t>
            </a:fld>
            <a:endParaRPr lang="zh-TW" altLang="en-US"/>
          </a:p>
        </p:txBody>
      </p:sp>
    </p:spTree>
    <p:extLst>
      <p:ext uri="{BB962C8B-B14F-4D97-AF65-F5344CB8AC3E}">
        <p14:creationId xmlns:p14="http://schemas.microsoft.com/office/powerpoint/2010/main" val="221229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C7772463-2A8F-4F3E-9DE6-F838158F46CA}"/>
              </a:ext>
            </a:extLst>
          </p:cNvPr>
          <p:cNvSpPr>
            <a:spLocks noGrp="1"/>
          </p:cNvSpPr>
          <p:nvPr>
            <p:ph type="dt" sz="half" idx="10"/>
          </p:nvPr>
        </p:nvSpPr>
        <p:spPr/>
        <p:txBody>
          <a:bodyPr/>
          <a:lstStyle/>
          <a:p>
            <a:fld id="{9F43A3C1-B3BD-4B13-A3FC-9E199B9AEE53}" type="datetimeFigureOut">
              <a:rPr lang="zh-TW" altLang="en-US" smtClean="0"/>
              <a:t>2023/04/24</a:t>
            </a:fld>
            <a:endParaRPr lang="zh-TW" altLang="en-US"/>
          </a:p>
        </p:txBody>
      </p:sp>
      <p:sp>
        <p:nvSpPr>
          <p:cNvPr id="3" name="頁尾版面配置區 2">
            <a:extLst>
              <a:ext uri="{FF2B5EF4-FFF2-40B4-BE49-F238E27FC236}">
                <a16:creationId xmlns:a16="http://schemas.microsoft.com/office/drawing/2014/main" id="{A989D65A-6DB6-46A5-927B-EA7107D63654}"/>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01053BAB-DE8D-41AE-87B3-2676E5078974}"/>
              </a:ext>
            </a:extLst>
          </p:cNvPr>
          <p:cNvSpPr>
            <a:spLocks noGrp="1"/>
          </p:cNvSpPr>
          <p:nvPr>
            <p:ph type="sldNum" sz="quarter" idx="12"/>
          </p:nvPr>
        </p:nvSpPr>
        <p:spPr/>
        <p:txBody>
          <a:bodyPr/>
          <a:lstStyle/>
          <a:p>
            <a:fld id="{51FE2044-A9F0-40DD-916B-807A8DCFB478}" type="slidenum">
              <a:rPr lang="zh-TW" altLang="en-US" smtClean="0"/>
              <a:t>‹#›</a:t>
            </a:fld>
            <a:endParaRPr lang="zh-TW" altLang="en-US"/>
          </a:p>
        </p:txBody>
      </p:sp>
    </p:spTree>
    <p:extLst>
      <p:ext uri="{BB962C8B-B14F-4D97-AF65-F5344CB8AC3E}">
        <p14:creationId xmlns:p14="http://schemas.microsoft.com/office/powerpoint/2010/main" val="779655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A66F2CC-97D4-4CF4-9AD6-4A1D2194E2D0}"/>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1190F1BF-4535-4081-821B-005F1C79FA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28FD1F34-5C33-49AB-BB34-CD81CEB749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56830054-A158-4C3A-89C2-A31494A23BCA}"/>
              </a:ext>
            </a:extLst>
          </p:cNvPr>
          <p:cNvSpPr>
            <a:spLocks noGrp="1"/>
          </p:cNvSpPr>
          <p:nvPr>
            <p:ph type="dt" sz="half" idx="10"/>
          </p:nvPr>
        </p:nvSpPr>
        <p:spPr/>
        <p:txBody>
          <a:bodyPr/>
          <a:lstStyle/>
          <a:p>
            <a:fld id="{9F43A3C1-B3BD-4B13-A3FC-9E199B9AEE53}" type="datetimeFigureOut">
              <a:rPr lang="zh-TW" altLang="en-US" smtClean="0"/>
              <a:t>2023/04/24</a:t>
            </a:fld>
            <a:endParaRPr lang="zh-TW" altLang="en-US"/>
          </a:p>
        </p:txBody>
      </p:sp>
      <p:sp>
        <p:nvSpPr>
          <p:cNvPr id="6" name="頁尾版面配置區 5">
            <a:extLst>
              <a:ext uri="{FF2B5EF4-FFF2-40B4-BE49-F238E27FC236}">
                <a16:creationId xmlns:a16="http://schemas.microsoft.com/office/drawing/2014/main" id="{B88ADE21-9695-4A0F-8520-C3F90F58DA48}"/>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F6D74E4-5EB4-47E0-AC8D-0DA208999B74}"/>
              </a:ext>
            </a:extLst>
          </p:cNvPr>
          <p:cNvSpPr>
            <a:spLocks noGrp="1"/>
          </p:cNvSpPr>
          <p:nvPr>
            <p:ph type="sldNum" sz="quarter" idx="12"/>
          </p:nvPr>
        </p:nvSpPr>
        <p:spPr/>
        <p:txBody>
          <a:bodyPr/>
          <a:lstStyle/>
          <a:p>
            <a:fld id="{51FE2044-A9F0-40DD-916B-807A8DCFB478}" type="slidenum">
              <a:rPr lang="zh-TW" altLang="en-US" smtClean="0"/>
              <a:t>‹#›</a:t>
            </a:fld>
            <a:endParaRPr lang="zh-TW" altLang="en-US"/>
          </a:p>
        </p:txBody>
      </p:sp>
    </p:spTree>
    <p:extLst>
      <p:ext uri="{BB962C8B-B14F-4D97-AF65-F5344CB8AC3E}">
        <p14:creationId xmlns:p14="http://schemas.microsoft.com/office/powerpoint/2010/main" val="865604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76C6DE-CEDC-4390-AE17-B54C24AA954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D5D25333-3CA0-47F4-AE26-0B7437A8BD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6EBD51A9-3B3B-4216-ABD4-72C49BE8C7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0B2635F5-550D-4357-8791-C49302AB03C4}"/>
              </a:ext>
            </a:extLst>
          </p:cNvPr>
          <p:cNvSpPr>
            <a:spLocks noGrp="1"/>
          </p:cNvSpPr>
          <p:nvPr>
            <p:ph type="dt" sz="half" idx="10"/>
          </p:nvPr>
        </p:nvSpPr>
        <p:spPr/>
        <p:txBody>
          <a:bodyPr/>
          <a:lstStyle/>
          <a:p>
            <a:fld id="{9F43A3C1-B3BD-4B13-A3FC-9E199B9AEE53}" type="datetimeFigureOut">
              <a:rPr lang="zh-TW" altLang="en-US" smtClean="0"/>
              <a:t>2023/04/24</a:t>
            </a:fld>
            <a:endParaRPr lang="zh-TW" altLang="en-US"/>
          </a:p>
        </p:txBody>
      </p:sp>
      <p:sp>
        <p:nvSpPr>
          <p:cNvPr id="6" name="頁尾版面配置區 5">
            <a:extLst>
              <a:ext uri="{FF2B5EF4-FFF2-40B4-BE49-F238E27FC236}">
                <a16:creationId xmlns:a16="http://schemas.microsoft.com/office/drawing/2014/main" id="{B7948F76-E94A-422D-932D-B39B9D6C4435}"/>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669A40C-D2DB-428A-8927-2BE2CF6501A7}"/>
              </a:ext>
            </a:extLst>
          </p:cNvPr>
          <p:cNvSpPr>
            <a:spLocks noGrp="1"/>
          </p:cNvSpPr>
          <p:nvPr>
            <p:ph type="sldNum" sz="quarter" idx="12"/>
          </p:nvPr>
        </p:nvSpPr>
        <p:spPr/>
        <p:txBody>
          <a:bodyPr/>
          <a:lstStyle/>
          <a:p>
            <a:fld id="{51FE2044-A9F0-40DD-916B-807A8DCFB478}" type="slidenum">
              <a:rPr lang="zh-TW" altLang="en-US" smtClean="0"/>
              <a:t>‹#›</a:t>
            </a:fld>
            <a:endParaRPr lang="zh-TW" altLang="en-US"/>
          </a:p>
        </p:txBody>
      </p:sp>
    </p:spTree>
    <p:extLst>
      <p:ext uri="{BB962C8B-B14F-4D97-AF65-F5344CB8AC3E}">
        <p14:creationId xmlns:p14="http://schemas.microsoft.com/office/powerpoint/2010/main" val="974668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0223BB5C-FD10-4948-A5D9-CCAA0C426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3E137E33-0CF8-436D-B68D-CD34B6B440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423E0B6-220D-4163-9A39-B4228A5432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43A3C1-B3BD-4B13-A3FC-9E199B9AEE53}" type="datetimeFigureOut">
              <a:rPr lang="zh-TW" altLang="en-US" smtClean="0"/>
              <a:t>2023/04/24</a:t>
            </a:fld>
            <a:endParaRPr lang="zh-TW" altLang="en-US"/>
          </a:p>
        </p:txBody>
      </p:sp>
      <p:sp>
        <p:nvSpPr>
          <p:cNvPr id="5" name="頁尾版面配置區 4">
            <a:extLst>
              <a:ext uri="{FF2B5EF4-FFF2-40B4-BE49-F238E27FC236}">
                <a16:creationId xmlns:a16="http://schemas.microsoft.com/office/drawing/2014/main" id="{9A8C80A9-1A0B-4425-AB10-4BBBA42649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E2E845D9-8E1F-4DAC-8C18-5C0F2C930E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E2044-A9F0-40DD-916B-807A8DCFB478}" type="slidenum">
              <a:rPr lang="zh-TW" altLang="en-US" smtClean="0"/>
              <a:t>‹#›</a:t>
            </a:fld>
            <a:endParaRPr lang="zh-TW" altLang="en-US"/>
          </a:p>
        </p:txBody>
      </p:sp>
    </p:spTree>
    <p:extLst>
      <p:ext uri="{BB962C8B-B14F-4D97-AF65-F5344CB8AC3E}">
        <p14:creationId xmlns:p14="http://schemas.microsoft.com/office/powerpoint/2010/main" val="274949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C36F87-0ACD-4828-BBF6-32415E364C14}"/>
              </a:ext>
            </a:extLst>
          </p:cNvPr>
          <p:cNvSpPr>
            <a:spLocks noGrp="1"/>
          </p:cNvSpPr>
          <p:nvPr>
            <p:ph type="ctrTitle"/>
          </p:nvPr>
        </p:nvSpPr>
        <p:spPr>
          <a:xfrm>
            <a:off x="1524000" y="2871052"/>
            <a:ext cx="9144000" cy="1115897"/>
          </a:xfrm>
        </p:spPr>
        <p:txBody>
          <a:bodyPr>
            <a:normAutofit/>
          </a:bodyPr>
          <a:lstStyle/>
          <a:p>
            <a:r>
              <a:rPr lang="en-US" altLang="zh-TW" sz="7200" dirty="0" err="1">
                <a:latin typeface="微軟正黑體" panose="020B0604030504040204" pitchFamily="34" charset="-120"/>
                <a:ea typeface="微軟正黑體" panose="020B0604030504040204" pitchFamily="34" charset="-120"/>
              </a:rPr>
              <a:t>BurpSuite</a:t>
            </a:r>
            <a:r>
              <a:rPr lang="en-US" altLang="zh-TW" sz="7200" dirty="0">
                <a:latin typeface="微軟正黑體" panose="020B0604030504040204" pitchFamily="34" charset="-120"/>
                <a:ea typeface="微軟正黑體" panose="020B0604030504040204" pitchFamily="34" charset="-120"/>
              </a:rPr>
              <a:t> </a:t>
            </a:r>
            <a:r>
              <a:rPr lang="zh-TW" altLang="en-US" sz="7200" dirty="0">
                <a:latin typeface="微軟正黑體" panose="020B0604030504040204" pitchFamily="34" charset="-120"/>
                <a:ea typeface="微軟正黑體" panose="020B0604030504040204" pitchFamily="34" charset="-120"/>
              </a:rPr>
              <a:t>產品介紹</a:t>
            </a:r>
          </a:p>
        </p:txBody>
      </p:sp>
      <p:pic>
        <p:nvPicPr>
          <p:cNvPr id="4" name="圖片 3">
            <a:extLst>
              <a:ext uri="{FF2B5EF4-FFF2-40B4-BE49-F238E27FC236}">
                <a16:creationId xmlns:a16="http://schemas.microsoft.com/office/drawing/2014/main" id="{652A6F0B-3932-6C19-22E7-3AC22C538B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8687" y="4206235"/>
            <a:ext cx="8674626" cy="2651765"/>
          </a:xfrm>
          <a:prstGeom prst="rect">
            <a:avLst/>
          </a:prstGeom>
        </p:spPr>
      </p:pic>
    </p:spTree>
    <p:extLst>
      <p:ext uri="{BB962C8B-B14F-4D97-AF65-F5344CB8AC3E}">
        <p14:creationId xmlns:p14="http://schemas.microsoft.com/office/powerpoint/2010/main" val="301867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879E8DE0-69D7-47F2-8BFC-BB420AFFFC57}"/>
              </a:ext>
            </a:extLst>
          </p:cNvPr>
          <p:cNvSpPr txBox="1"/>
          <p:nvPr/>
        </p:nvSpPr>
        <p:spPr>
          <a:xfrm>
            <a:off x="5446078" y="6212437"/>
            <a:ext cx="1299845" cy="266700"/>
          </a:xfrm>
          <a:prstGeom prst="rect">
            <a:avLst/>
          </a:prstGeom>
        </p:spPr>
        <p:txBody>
          <a:bodyPr vert="horz" wrap="square" lIns="0" tIns="16510" rIns="0" bIns="0" rtlCol="0">
            <a:spAutoFit/>
          </a:bodyPr>
          <a:lstStyle/>
          <a:p>
            <a:pPr marL="12700">
              <a:lnSpc>
                <a:spcPct val="100000"/>
              </a:lnSpc>
              <a:spcBef>
                <a:spcPts val="130"/>
              </a:spcBef>
            </a:pPr>
            <a:r>
              <a:rPr sz="1550" spc="10" dirty="0">
                <a:solidFill>
                  <a:srgbClr val="A7A7A7"/>
                </a:solidFill>
                <a:latin typeface="Calibri"/>
                <a:cs typeface="Calibri"/>
              </a:rPr>
              <a:t>Source:</a:t>
            </a:r>
            <a:r>
              <a:rPr sz="1550" spc="-40" dirty="0">
                <a:solidFill>
                  <a:srgbClr val="A7A7A7"/>
                </a:solidFill>
                <a:latin typeface="Calibri"/>
                <a:cs typeface="Calibri"/>
              </a:rPr>
              <a:t> </a:t>
            </a:r>
            <a:r>
              <a:rPr sz="1550" spc="10" dirty="0">
                <a:solidFill>
                  <a:srgbClr val="A7A7A7"/>
                </a:solidFill>
                <a:latin typeface="Calibri"/>
                <a:cs typeface="Calibri"/>
              </a:rPr>
              <a:t>iThome</a:t>
            </a:r>
            <a:endParaRPr sz="1550" dirty="0">
              <a:latin typeface="Calibri"/>
              <a:cs typeface="Calibri"/>
            </a:endParaRPr>
          </a:p>
        </p:txBody>
      </p:sp>
      <p:pic>
        <p:nvPicPr>
          <p:cNvPr id="7" name="內容版面配置區 6">
            <a:extLst>
              <a:ext uri="{FF2B5EF4-FFF2-40B4-BE49-F238E27FC236}">
                <a16:creationId xmlns:a16="http://schemas.microsoft.com/office/drawing/2014/main" id="{E8908747-AB85-DFFF-5C6A-CA091094624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8593" y="378863"/>
            <a:ext cx="8234814" cy="5666364"/>
          </a:xfrm>
        </p:spPr>
      </p:pic>
    </p:spTree>
    <p:extLst>
      <p:ext uri="{BB962C8B-B14F-4D97-AF65-F5344CB8AC3E}">
        <p14:creationId xmlns:p14="http://schemas.microsoft.com/office/powerpoint/2010/main" val="3302810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879E8DE0-69D7-47F2-8BFC-BB420AFFFC57}"/>
              </a:ext>
            </a:extLst>
          </p:cNvPr>
          <p:cNvSpPr txBox="1"/>
          <p:nvPr/>
        </p:nvSpPr>
        <p:spPr>
          <a:xfrm>
            <a:off x="5446078" y="6212437"/>
            <a:ext cx="1299845" cy="266700"/>
          </a:xfrm>
          <a:prstGeom prst="rect">
            <a:avLst/>
          </a:prstGeom>
        </p:spPr>
        <p:txBody>
          <a:bodyPr vert="horz" wrap="square" lIns="0" tIns="16510" rIns="0" bIns="0" rtlCol="0">
            <a:spAutoFit/>
          </a:bodyPr>
          <a:lstStyle/>
          <a:p>
            <a:pPr marL="12700">
              <a:lnSpc>
                <a:spcPct val="100000"/>
              </a:lnSpc>
              <a:spcBef>
                <a:spcPts val="130"/>
              </a:spcBef>
            </a:pPr>
            <a:r>
              <a:rPr sz="1550" spc="10" dirty="0">
                <a:solidFill>
                  <a:srgbClr val="A7A7A7"/>
                </a:solidFill>
                <a:latin typeface="Calibri"/>
                <a:cs typeface="Calibri"/>
              </a:rPr>
              <a:t>Source:</a:t>
            </a:r>
            <a:r>
              <a:rPr sz="1550" spc="-40" dirty="0">
                <a:solidFill>
                  <a:srgbClr val="A7A7A7"/>
                </a:solidFill>
                <a:latin typeface="Calibri"/>
                <a:cs typeface="Calibri"/>
              </a:rPr>
              <a:t> </a:t>
            </a:r>
            <a:r>
              <a:rPr sz="1550" spc="10" dirty="0">
                <a:solidFill>
                  <a:srgbClr val="A7A7A7"/>
                </a:solidFill>
                <a:latin typeface="Calibri"/>
                <a:cs typeface="Calibri"/>
              </a:rPr>
              <a:t>iThome</a:t>
            </a:r>
            <a:endParaRPr sz="1550" dirty="0">
              <a:latin typeface="Calibri"/>
              <a:cs typeface="Calibri"/>
            </a:endParaRPr>
          </a:p>
        </p:txBody>
      </p:sp>
      <p:pic>
        <p:nvPicPr>
          <p:cNvPr id="9" name="內容版面配置區 8">
            <a:extLst>
              <a:ext uri="{FF2B5EF4-FFF2-40B4-BE49-F238E27FC236}">
                <a16:creationId xmlns:a16="http://schemas.microsoft.com/office/drawing/2014/main" id="{E5D79D0F-3152-DBED-3858-6492363F6C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3559" y="378863"/>
            <a:ext cx="7124881" cy="5666400"/>
          </a:xfrm>
        </p:spPr>
      </p:pic>
    </p:spTree>
    <p:extLst>
      <p:ext uri="{BB962C8B-B14F-4D97-AF65-F5344CB8AC3E}">
        <p14:creationId xmlns:p14="http://schemas.microsoft.com/office/powerpoint/2010/main" val="2621249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879E8DE0-69D7-47F2-8BFC-BB420AFFFC57}"/>
              </a:ext>
            </a:extLst>
          </p:cNvPr>
          <p:cNvSpPr txBox="1"/>
          <p:nvPr/>
        </p:nvSpPr>
        <p:spPr>
          <a:xfrm>
            <a:off x="5446078" y="6212437"/>
            <a:ext cx="1299845" cy="266700"/>
          </a:xfrm>
          <a:prstGeom prst="rect">
            <a:avLst/>
          </a:prstGeom>
        </p:spPr>
        <p:txBody>
          <a:bodyPr vert="horz" wrap="square" lIns="0" tIns="16510" rIns="0" bIns="0" rtlCol="0">
            <a:spAutoFit/>
          </a:bodyPr>
          <a:lstStyle/>
          <a:p>
            <a:pPr marL="12700">
              <a:lnSpc>
                <a:spcPct val="100000"/>
              </a:lnSpc>
              <a:spcBef>
                <a:spcPts val="130"/>
              </a:spcBef>
            </a:pPr>
            <a:r>
              <a:rPr sz="1550" spc="10" dirty="0">
                <a:solidFill>
                  <a:srgbClr val="A7A7A7"/>
                </a:solidFill>
                <a:latin typeface="Calibri"/>
                <a:cs typeface="Calibri"/>
              </a:rPr>
              <a:t>Source:</a:t>
            </a:r>
            <a:r>
              <a:rPr sz="1550" spc="-40" dirty="0">
                <a:solidFill>
                  <a:srgbClr val="A7A7A7"/>
                </a:solidFill>
                <a:latin typeface="Calibri"/>
                <a:cs typeface="Calibri"/>
              </a:rPr>
              <a:t> </a:t>
            </a:r>
            <a:r>
              <a:rPr sz="1550" spc="10" dirty="0">
                <a:solidFill>
                  <a:srgbClr val="A7A7A7"/>
                </a:solidFill>
                <a:latin typeface="Calibri"/>
                <a:cs typeface="Calibri"/>
              </a:rPr>
              <a:t>iThome</a:t>
            </a:r>
            <a:endParaRPr sz="1550" dirty="0">
              <a:latin typeface="Calibri"/>
              <a:cs typeface="Calibri"/>
            </a:endParaRPr>
          </a:p>
        </p:txBody>
      </p:sp>
      <p:pic>
        <p:nvPicPr>
          <p:cNvPr id="5" name="內容版面配置區 4">
            <a:extLst>
              <a:ext uri="{FF2B5EF4-FFF2-40B4-BE49-F238E27FC236}">
                <a16:creationId xmlns:a16="http://schemas.microsoft.com/office/drawing/2014/main" id="{DA7D3A96-9B6D-9624-B500-C22B1874DD6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8171" y="378863"/>
            <a:ext cx="7075659" cy="5666400"/>
          </a:xfrm>
        </p:spPr>
      </p:pic>
    </p:spTree>
    <p:extLst>
      <p:ext uri="{BB962C8B-B14F-4D97-AF65-F5344CB8AC3E}">
        <p14:creationId xmlns:p14="http://schemas.microsoft.com/office/powerpoint/2010/main" val="361534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圖形 11">
            <a:extLst>
              <a:ext uri="{FF2B5EF4-FFF2-40B4-BE49-F238E27FC236}">
                <a16:creationId xmlns:a16="http://schemas.microsoft.com/office/drawing/2014/main" id="{2744EA95-3013-ED79-1D21-8FEF4AC4D6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63507" y="6036662"/>
            <a:ext cx="1660785" cy="546311"/>
          </a:xfrm>
          <a:prstGeom prst="rect">
            <a:avLst/>
          </a:prstGeom>
        </p:spPr>
      </p:pic>
      <p:pic>
        <p:nvPicPr>
          <p:cNvPr id="3" name="圖形 2">
            <a:extLst>
              <a:ext uri="{FF2B5EF4-FFF2-40B4-BE49-F238E27FC236}">
                <a16:creationId xmlns:a16="http://schemas.microsoft.com/office/drawing/2014/main" id="{C45B259E-EC11-D245-49F4-6410B35733C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8521" y="6083286"/>
            <a:ext cx="2392175" cy="453063"/>
          </a:xfrm>
          <a:prstGeom prst="rect">
            <a:avLst/>
          </a:prstGeom>
        </p:spPr>
      </p:pic>
      <p:pic>
        <p:nvPicPr>
          <p:cNvPr id="14" name="圖形 13">
            <a:extLst>
              <a:ext uri="{FF2B5EF4-FFF2-40B4-BE49-F238E27FC236}">
                <a16:creationId xmlns:a16="http://schemas.microsoft.com/office/drawing/2014/main" id="{9D624B13-9B63-D829-7C0E-2EF97ACFF5B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77103" y="5977766"/>
            <a:ext cx="2387332" cy="664102"/>
          </a:xfrm>
          <a:prstGeom prst="rect">
            <a:avLst/>
          </a:prstGeom>
        </p:spPr>
      </p:pic>
      <p:pic>
        <p:nvPicPr>
          <p:cNvPr id="16" name="圖形 15">
            <a:extLst>
              <a:ext uri="{FF2B5EF4-FFF2-40B4-BE49-F238E27FC236}">
                <a16:creationId xmlns:a16="http://schemas.microsoft.com/office/drawing/2014/main" id="{954364FF-7A65-1855-89BE-1513C6298FE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217246" y="5917932"/>
            <a:ext cx="1716457" cy="783770"/>
          </a:xfrm>
          <a:prstGeom prst="rect">
            <a:avLst/>
          </a:prstGeom>
        </p:spPr>
      </p:pic>
      <p:pic>
        <p:nvPicPr>
          <p:cNvPr id="18" name="圖形 17">
            <a:extLst>
              <a:ext uri="{FF2B5EF4-FFF2-40B4-BE49-F238E27FC236}">
                <a16:creationId xmlns:a16="http://schemas.microsoft.com/office/drawing/2014/main" id="{109F2E89-EDED-F38C-13B8-BF91A0C09B0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286515" y="5833567"/>
            <a:ext cx="952500" cy="952500"/>
          </a:xfrm>
          <a:prstGeom prst="rect">
            <a:avLst/>
          </a:prstGeom>
        </p:spPr>
      </p:pic>
      <p:pic>
        <p:nvPicPr>
          <p:cNvPr id="20" name="圖片 19">
            <a:extLst>
              <a:ext uri="{FF2B5EF4-FFF2-40B4-BE49-F238E27FC236}">
                <a16:creationId xmlns:a16="http://schemas.microsoft.com/office/drawing/2014/main" id="{C340EFC5-0A94-75A6-FADE-06B036F2446A}"/>
              </a:ext>
            </a:extLst>
          </p:cNvPr>
          <p:cNvPicPr>
            <a:picLocks noChangeAspect="1"/>
          </p:cNvPicPr>
          <p:nvPr/>
        </p:nvPicPr>
        <p:blipFill>
          <a:blip r:embed="rId12"/>
          <a:stretch>
            <a:fillRect/>
          </a:stretch>
        </p:blipFill>
        <p:spPr>
          <a:xfrm>
            <a:off x="2354302" y="1315113"/>
            <a:ext cx="7483396" cy="4555954"/>
          </a:xfrm>
          <a:prstGeom prst="rect">
            <a:avLst/>
          </a:prstGeom>
        </p:spPr>
      </p:pic>
      <p:sp>
        <p:nvSpPr>
          <p:cNvPr id="21" name="object 3">
            <a:extLst>
              <a:ext uri="{FF2B5EF4-FFF2-40B4-BE49-F238E27FC236}">
                <a16:creationId xmlns:a16="http://schemas.microsoft.com/office/drawing/2014/main" id="{0BBCBF5F-EA49-7E48-5DD1-7CB5C1978370}"/>
              </a:ext>
            </a:extLst>
          </p:cNvPr>
          <p:cNvSpPr txBox="1">
            <a:spLocks/>
          </p:cNvSpPr>
          <p:nvPr/>
        </p:nvSpPr>
        <p:spPr>
          <a:xfrm>
            <a:off x="421708" y="514594"/>
            <a:ext cx="6920652" cy="693780"/>
          </a:xfrm>
          <a:prstGeom prst="rect">
            <a:avLst/>
          </a:prstGeom>
        </p:spPr>
        <p:txBody>
          <a:bodyPr vert="horz" wrap="square" lIns="0" tIns="16510"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30"/>
              </a:spcBef>
            </a:pPr>
            <a:r>
              <a:rPr lang="en-US" altLang="zh-TW" sz="4400" b="1" spc="80" dirty="0" err="1">
                <a:solidFill>
                  <a:schemeClr val="accent1"/>
                </a:solidFill>
                <a:latin typeface="Microsoft JhengHei"/>
                <a:cs typeface="Microsoft JhengHei"/>
              </a:rPr>
              <a:t>BurpSuite</a:t>
            </a:r>
            <a:r>
              <a:rPr lang="en-US" altLang="zh-TW" sz="4400" b="1" spc="170" dirty="0">
                <a:solidFill>
                  <a:schemeClr val="accent1"/>
                </a:solidFill>
                <a:latin typeface="Microsoft JhengHei"/>
                <a:cs typeface="Microsoft JhengHei"/>
              </a:rPr>
              <a:t> </a:t>
            </a:r>
            <a:r>
              <a:rPr lang="en-US" altLang="zh-TW" sz="4400" b="1" spc="5" dirty="0">
                <a:solidFill>
                  <a:schemeClr val="accent1"/>
                </a:solidFill>
                <a:latin typeface="Microsoft JhengHei"/>
                <a:cs typeface="Microsoft JhengHei"/>
              </a:rPr>
              <a:t>– </a:t>
            </a:r>
            <a:r>
              <a:rPr lang="en-US" altLang="zh-TW" sz="4400" b="1" spc="65" dirty="0">
                <a:solidFill>
                  <a:schemeClr val="accent1"/>
                </a:solidFill>
                <a:latin typeface="Microsoft JhengHei"/>
                <a:cs typeface="Microsoft JhengHei"/>
              </a:rPr>
              <a:t>since</a:t>
            </a:r>
            <a:r>
              <a:rPr lang="en-US" altLang="zh-TW" sz="4400" b="1" spc="200" dirty="0">
                <a:solidFill>
                  <a:schemeClr val="accent1"/>
                </a:solidFill>
                <a:latin typeface="Microsoft JhengHei"/>
                <a:cs typeface="Microsoft JhengHei"/>
              </a:rPr>
              <a:t> </a:t>
            </a:r>
            <a:r>
              <a:rPr lang="en-US" altLang="zh-TW" sz="4400" b="1" spc="70" dirty="0">
                <a:solidFill>
                  <a:schemeClr val="accent1"/>
                </a:solidFill>
                <a:latin typeface="Microsoft JhengHei"/>
                <a:cs typeface="Microsoft JhengHei"/>
              </a:rPr>
              <a:t>2003</a:t>
            </a:r>
            <a:endParaRPr lang="zh-TW" altLang="en-US" b="1" spc="25" dirty="0">
              <a:solidFill>
                <a:schemeClr val="accent1"/>
              </a:solidFill>
              <a:latin typeface="Microsoft JhengHei"/>
              <a:cs typeface="Microsoft JhengHei"/>
            </a:endParaRPr>
          </a:p>
        </p:txBody>
      </p:sp>
    </p:spTree>
    <p:extLst>
      <p:ext uri="{BB962C8B-B14F-4D97-AF65-F5344CB8AC3E}">
        <p14:creationId xmlns:p14="http://schemas.microsoft.com/office/powerpoint/2010/main" val="413788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a:extLst>
              <a:ext uri="{FF2B5EF4-FFF2-40B4-BE49-F238E27FC236}">
                <a16:creationId xmlns:a16="http://schemas.microsoft.com/office/drawing/2014/main" id="{1363B36A-6F53-4091-BF38-1A42671BD26E}"/>
              </a:ext>
            </a:extLst>
          </p:cNvPr>
          <p:cNvSpPr txBox="1">
            <a:spLocks noGrp="1"/>
          </p:cNvSpPr>
          <p:nvPr>
            <p:ph type="title"/>
          </p:nvPr>
        </p:nvSpPr>
        <p:spPr>
          <a:xfrm>
            <a:off x="421708" y="514594"/>
            <a:ext cx="4266670" cy="693780"/>
          </a:xfrm>
          <a:prstGeom prst="rect">
            <a:avLst/>
          </a:prstGeom>
        </p:spPr>
        <p:txBody>
          <a:bodyPr vert="horz" wrap="square" lIns="0" tIns="16510" rIns="0" bIns="0" rtlCol="0">
            <a:spAutoFit/>
          </a:bodyPr>
          <a:lstStyle/>
          <a:p>
            <a:pPr marL="12700">
              <a:lnSpc>
                <a:spcPct val="100000"/>
              </a:lnSpc>
              <a:spcBef>
                <a:spcPts val="130"/>
              </a:spcBef>
            </a:pPr>
            <a:r>
              <a:rPr b="1" spc="90" dirty="0">
                <a:solidFill>
                  <a:schemeClr val="accent1"/>
                </a:solidFill>
                <a:latin typeface="Microsoft JhengHei"/>
                <a:cs typeface="Microsoft JhengHei"/>
              </a:rPr>
              <a:t>產</a:t>
            </a:r>
            <a:r>
              <a:rPr b="1" spc="125" dirty="0">
                <a:solidFill>
                  <a:schemeClr val="accent1"/>
                </a:solidFill>
                <a:latin typeface="Microsoft JhengHei"/>
                <a:cs typeface="Microsoft JhengHei"/>
              </a:rPr>
              <a:t>品</a:t>
            </a:r>
            <a:r>
              <a:rPr b="1" spc="90" dirty="0">
                <a:solidFill>
                  <a:schemeClr val="accent1"/>
                </a:solidFill>
                <a:latin typeface="Microsoft JhengHei"/>
                <a:cs typeface="Microsoft JhengHei"/>
              </a:rPr>
              <a:t>與</a:t>
            </a:r>
            <a:r>
              <a:rPr b="1" spc="125" dirty="0">
                <a:solidFill>
                  <a:schemeClr val="accent1"/>
                </a:solidFill>
                <a:latin typeface="Microsoft JhengHei"/>
                <a:cs typeface="Microsoft JhengHei"/>
              </a:rPr>
              <a:t>服</a:t>
            </a:r>
            <a:r>
              <a:rPr b="1" spc="90" dirty="0">
                <a:solidFill>
                  <a:schemeClr val="accent1"/>
                </a:solidFill>
                <a:latin typeface="Microsoft JhengHei"/>
                <a:cs typeface="Microsoft JhengHei"/>
              </a:rPr>
              <a:t>務說</a:t>
            </a:r>
            <a:r>
              <a:rPr b="1" spc="25" dirty="0">
                <a:solidFill>
                  <a:schemeClr val="accent1"/>
                </a:solidFill>
                <a:latin typeface="Microsoft JhengHei"/>
                <a:cs typeface="Microsoft JhengHei"/>
              </a:rPr>
              <a:t>明</a:t>
            </a:r>
          </a:p>
        </p:txBody>
      </p:sp>
      <p:sp>
        <p:nvSpPr>
          <p:cNvPr id="6" name="object 9">
            <a:extLst>
              <a:ext uri="{FF2B5EF4-FFF2-40B4-BE49-F238E27FC236}">
                <a16:creationId xmlns:a16="http://schemas.microsoft.com/office/drawing/2014/main" id="{9CAC552B-D9F9-4106-AB76-B576C691B8FA}"/>
              </a:ext>
            </a:extLst>
          </p:cNvPr>
          <p:cNvSpPr txBox="1"/>
          <p:nvPr/>
        </p:nvSpPr>
        <p:spPr>
          <a:xfrm>
            <a:off x="975162" y="6196891"/>
            <a:ext cx="10241677" cy="293029"/>
          </a:xfrm>
          <a:prstGeom prst="rect">
            <a:avLst/>
          </a:prstGeom>
        </p:spPr>
        <p:txBody>
          <a:bodyPr vert="horz" wrap="square" lIns="0" tIns="15875" rIns="0" bIns="0" rtlCol="0">
            <a:spAutoFit/>
          </a:bodyPr>
          <a:lstStyle/>
          <a:p>
            <a:pPr marL="12700">
              <a:lnSpc>
                <a:spcPct val="100000"/>
              </a:lnSpc>
              <a:spcBef>
                <a:spcPts val="125"/>
              </a:spcBef>
            </a:pPr>
            <a:r>
              <a:rPr lang="zh-TW" altLang="en-US" b="1" spc="25" dirty="0">
                <a:solidFill>
                  <a:srgbClr val="44536A"/>
                </a:solidFill>
                <a:latin typeface="Microsoft JhengHei"/>
                <a:cs typeface="Microsoft JhengHei"/>
              </a:rPr>
              <a:t>借助由業界最佳設計和使用的動態測試工具包以更快地發現更多漏洞，並成為網絡安全社區的一員。</a:t>
            </a:r>
            <a:endParaRPr lang="zh-TW" altLang="en-US" dirty="0">
              <a:latin typeface="Microsoft JhengHei"/>
              <a:cs typeface="Microsoft JhengHei"/>
            </a:endParaRPr>
          </a:p>
        </p:txBody>
      </p:sp>
      <p:pic>
        <p:nvPicPr>
          <p:cNvPr id="3" name="圖片 2">
            <a:extLst>
              <a:ext uri="{FF2B5EF4-FFF2-40B4-BE49-F238E27FC236}">
                <a16:creationId xmlns:a16="http://schemas.microsoft.com/office/drawing/2014/main" id="{42F24A92-524D-C39D-DDAA-5B502DA75794}"/>
              </a:ext>
            </a:extLst>
          </p:cNvPr>
          <p:cNvPicPr>
            <a:picLocks noChangeAspect="1"/>
          </p:cNvPicPr>
          <p:nvPr/>
        </p:nvPicPr>
        <p:blipFill>
          <a:blip r:embed="rId2"/>
          <a:stretch>
            <a:fillRect/>
          </a:stretch>
        </p:blipFill>
        <p:spPr>
          <a:xfrm>
            <a:off x="3881132" y="1280245"/>
            <a:ext cx="4429737" cy="4844775"/>
          </a:xfrm>
          <a:prstGeom prst="rect">
            <a:avLst/>
          </a:prstGeom>
        </p:spPr>
      </p:pic>
    </p:spTree>
    <p:extLst>
      <p:ext uri="{BB962C8B-B14F-4D97-AF65-F5344CB8AC3E}">
        <p14:creationId xmlns:p14="http://schemas.microsoft.com/office/powerpoint/2010/main" val="511572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5">
            <a:extLst>
              <a:ext uri="{FF2B5EF4-FFF2-40B4-BE49-F238E27FC236}">
                <a16:creationId xmlns:a16="http://schemas.microsoft.com/office/drawing/2014/main" id="{12F9269A-8329-42FE-801A-87499A7CADD7}"/>
              </a:ext>
            </a:extLst>
          </p:cNvPr>
          <p:cNvSpPr txBox="1">
            <a:spLocks noGrp="1"/>
          </p:cNvSpPr>
          <p:nvPr>
            <p:ph type="title"/>
          </p:nvPr>
        </p:nvSpPr>
        <p:spPr>
          <a:xfrm>
            <a:off x="447588" y="327654"/>
            <a:ext cx="4942772" cy="693780"/>
          </a:xfrm>
          <a:prstGeom prst="rect">
            <a:avLst/>
          </a:prstGeom>
        </p:spPr>
        <p:txBody>
          <a:bodyPr vert="horz" wrap="square" lIns="0" tIns="16510" rIns="0" bIns="0" rtlCol="0">
            <a:spAutoFit/>
          </a:bodyPr>
          <a:lstStyle/>
          <a:p>
            <a:pPr marL="12700">
              <a:lnSpc>
                <a:spcPct val="100000"/>
              </a:lnSpc>
              <a:spcBef>
                <a:spcPts val="130"/>
              </a:spcBef>
            </a:pPr>
            <a:r>
              <a:rPr b="1" spc="90" dirty="0" err="1">
                <a:solidFill>
                  <a:schemeClr val="accent1"/>
                </a:solidFill>
                <a:latin typeface="Microsoft JhengHei"/>
                <a:cs typeface="Microsoft JhengHei"/>
              </a:rPr>
              <a:t>產</a:t>
            </a:r>
            <a:r>
              <a:rPr b="1" spc="125" dirty="0" err="1">
                <a:solidFill>
                  <a:schemeClr val="accent1"/>
                </a:solidFill>
                <a:latin typeface="Microsoft JhengHei"/>
                <a:cs typeface="Microsoft JhengHei"/>
              </a:rPr>
              <a:t>品</a:t>
            </a:r>
            <a:r>
              <a:rPr b="1" spc="90" dirty="0" err="1">
                <a:solidFill>
                  <a:schemeClr val="accent1"/>
                </a:solidFill>
                <a:latin typeface="Microsoft JhengHei"/>
                <a:cs typeface="Microsoft JhengHei"/>
              </a:rPr>
              <a:t>介</a:t>
            </a:r>
            <a:r>
              <a:rPr b="1" spc="25" dirty="0" err="1">
                <a:solidFill>
                  <a:schemeClr val="accent1"/>
                </a:solidFill>
                <a:latin typeface="Microsoft JhengHei"/>
                <a:cs typeface="Microsoft JhengHei"/>
              </a:rPr>
              <a:t>面</a:t>
            </a:r>
            <a:endParaRPr b="1" spc="80" dirty="0">
              <a:solidFill>
                <a:schemeClr val="accent1"/>
              </a:solidFill>
              <a:latin typeface="Microsoft JhengHei"/>
              <a:cs typeface="Microsoft JhengHei"/>
            </a:endParaRPr>
          </a:p>
        </p:txBody>
      </p:sp>
      <p:pic>
        <p:nvPicPr>
          <p:cNvPr id="3" name="圖片 2">
            <a:extLst>
              <a:ext uri="{FF2B5EF4-FFF2-40B4-BE49-F238E27FC236}">
                <a16:creationId xmlns:a16="http://schemas.microsoft.com/office/drawing/2014/main" id="{B82ED819-8A01-47CD-D397-2908A9469832}"/>
              </a:ext>
            </a:extLst>
          </p:cNvPr>
          <p:cNvPicPr>
            <a:picLocks noChangeAspect="1"/>
          </p:cNvPicPr>
          <p:nvPr/>
        </p:nvPicPr>
        <p:blipFill>
          <a:blip r:embed="rId2"/>
          <a:stretch>
            <a:fillRect/>
          </a:stretch>
        </p:blipFill>
        <p:spPr>
          <a:xfrm>
            <a:off x="2421164" y="1021434"/>
            <a:ext cx="7349673" cy="4888171"/>
          </a:xfrm>
          <a:prstGeom prst="rect">
            <a:avLst/>
          </a:prstGeom>
        </p:spPr>
      </p:pic>
    </p:spTree>
    <p:extLst>
      <p:ext uri="{BB962C8B-B14F-4D97-AF65-F5344CB8AC3E}">
        <p14:creationId xmlns:p14="http://schemas.microsoft.com/office/powerpoint/2010/main" val="3166605916"/>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48</Words>
  <Application>Microsoft Office PowerPoint</Application>
  <PresentationFormat>寬螢幕</PresentationFormat>
  <Paragraphs>8</Paragraphs>
  <Slides>7</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7</vt:i4>
      </vt:variant>
    </vt:vector>
  </HeadingPairs>
  <TitlesOfParts>
    <vt:vector size="13" baseType="lpstr">
      <vt:lpstr>微軟正黑體</vt:lpstr>
      <vt:lpstr>微軟正黑體</vt:lpstr>
      <vt:lpstr>Arial</vt:lpstr>
      <vt:lpstr>Calibri</vt:lpstr>
      <vt:lpstr>Calibri Light</vt:lpstr>
      <vt:lpstr>Office 佈景主題</vt:lpstr>
      <vt:lpstr>BurpSuite 產品介紹</vt:lpstr>
      <vt:lpstr>PowerPoint 簡報</vt:lpstr>
      <vt:lpstr>PowerPoint 簡報</vt:lpstr>
      <vt:lpstr>PowerPoint 簡報</vt:lpstr>
      <vt:lpstr>PowerPoint 簡報</vt:lpstr>
      <vt:lpstr>產品與服務說明</vt:lpstr>
      <vt:lpstr>產品介面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Acunetix 產品介紹</dc:title>
  <dc:creator>政諺 蔡</dc:creator>
  <cp:lastModifiedBy>Nfi engineer</cp:lastModifiedBy>
  <cp:revision>15</cp:revision>
  <dcterms:created xsi:type="dcterms:W3CDTF">2021-05-17T03:55:23Z</dcterms:created>
  <dcterms:modified xsi:type="dcterms:W3CDTF">2023-04-24T02:21:35Z</dcterms:modified>
</cp:coreProperties>
</file>